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C481-ACA0-498F-B797-96121FA8F72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90CD-D921-4119-8F48-17613C823F2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3796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C481-ACA0-498F-B797-96121FA8F72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90CD-D921-4119-8F48-17613C823F2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93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C481-ACA0-498F-B797-96121FA8F72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90CD-D921-4119-8F48-17613C823F2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581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C481-ACA0-498F-B797-96121FA8F72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90CD-D921-4119-8F48-17613C823F2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8997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C481-ACA0-498F-B797-96121FA8F72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90CD-D921-4119-8F48-17613C823F2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C481-ACA0-498F-B797-96121FA8F72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90CD-D921-4119-8F48-17613C823F2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9085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C481-ACA0-498F-B797-96121FA8F72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90CD-D921-4119-8F48-17613C823F2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614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C481-ACA0-498F-B797-96121FA8F72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90CD-D921-4119-8F48-17613C823F2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908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C481-ACA0-498F-B797-96121FA8F72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90CD-D921-4119-8F48-17613C823F2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4576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C481-ACA0-498F-B797-96121FA8F72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90CD-D921-4119-8F48-17613C823F2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3664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C481-ACA0-498F-B797-96121FA8F72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90CD-D921-4119-8F48-17613C823F2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618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9C481-ACA0-498F-B797-96121FA8F72D}" type="datetimeFigureOut">
              <a:rPr lang="fr-FR" smtClean="0"/>
              <a:t>30/01/2013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190CD-D921-4119-8F48-17613C823F2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034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and Indirect object pronouns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kevin</a:t>
            </a:r>
            <a:r>
              <a:rPr lang="en-US" dirty="0" smtClean="0"/>
              <a:t> Nolan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71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224567"/>
              </p:ext>
            </p:extLst>
          </p:nvPr>
        </p:nvGraphicFramePr>
        <p:xfrm>
          <a:off x="914400" y="1828800"/>
          <a:ext cx="7010400" cy="4724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752600"/>
                <a:gridCol w="1752600"/>
                <a:gridCol w="1752600"/>
              </a:tblGrid>
              <a:tr h="862717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Object Pronouns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 in English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 Object Pronouns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 in English</a:t>
                      </a:r>
                      <a:endParaRPr lang="fr-FR" dirty="0"/>
                    </a:p>
                  </a:txBody>
                  <a:tcPr/>
                </a:tc>
              </a:tr>
              <a:tr h="903798">
                <a:tc>
                  <a:txBody>
                    <a:bodyPr/>
                    <a:lstStyle/>
                    <a:p>
                      <a:r>
                        <a:rPr lang="en-US" dirty="0" smtClean="0"/>
                        <a:t>Me/t’</a:t>
                      </a:r>
                    </a:p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</a:p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Me/t’</a:t>
                      </a:r>
                    </a:p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</a:p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739472">
                <a:tc>
                  <a:txBody>
                    <a:bodyPr/>
                    <a:lstStyle/>
                    <a:p>
                      <a:r>
                        <a:rPr lang="en-US" dirty="0" smtClean="0"/>
                        <a:t>Le/l’</a:t>
                      </a:r>
                    </a:p>
                    <a:p>
                      <a:r>
                        <a:rPr lang="en-US" dirty="0" smtClean="0"/>
                        <a:t>La/l’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Him,it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Her,it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Him,her</a:t>
                      </a:r>
                      <a:endParaRPr lang="fr-FR" dirty="0"/>
                    </a:p>
                  </a:txBody>
                  <a:tcPr/>
                </a:tc>
              </a:tr>
              <a:tr h="739472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fr-FR" dirty="0"/>
                    </a:p>
                  </a:txBody>
                  <a:tcPr/>
                </a:tc>
              </a:tr>
              <a:tr h="73947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739472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6985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go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object </a:t>
            </a:r>
            <a:r>
              <a:rPr lang="en-US" dirty="0" smtClean="0"/>
              <a:t>pronouns put it before the verb</a:t>
            </a:r>
          </a:p>
          <a:p>
            <a:r>
              <a:rPr lang="en-US" dirty="0" smtClean="0"/>
              <a:t>Indirect object pronouns also go in front of the verb.</a:t>
            </a:r>
            <a:endParaRPr lang="en-US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8554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Present</a:t>
            </a:r>
          </a:p>
          <a:p>
            <a:r>
              <a:rPr lang="en-US" dirty="0" smtClean="0"/>
              <a:t>Je la </a:t>
            </a:r>
            <a:r>
              <a:rPr lang="en-US" dirty="0" err="1" smtClean="0"/>
              <a:t>regarde</a:t>
            </a:r>
            <a:endParaRPr lang="en-US" dirty="0" smtClean="0"/>
          </a:p>
          <a:p>
            <a:r>
              <a:rPr lang="en-US" dirty="0" smtClean="0"/>
              <a:t>Elle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endParaRPr lang="en-US" dirty="0" smtClean="0"/>
          </a:p>
          <a:p>
            <a:r>
              <a:rPr lang="en-US" dirty="0" err="1" smtClean="0"/>
              <a:t>Imparfait</a:t>
            </a:r>
            <a:endParaRPr lang="en-US" dirty="0" smtClean="0"/>
          </a:p>
          <a:p>
            <a:r>
              <a:rPr lang="en-US" dirty="0" err="1" smtClean="0"/>
              <a:t>Tu</a:t>
            </a:r>
            <a:r>
              <a:rPr lang="en-US" dirty="0" smtClean="0"/>
              <a:t> le </a:t>
            </a:r>
            <a:r>
              <a:rPr lang="en-US" dirty="0" err="1" smtClean="0"/>
              <a:t>mangeais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disais</a:t>
            </a:r>
            <a:r>
              <a:rPr lang="en-US" dirty="0" smtClean="0"/>
              <a:t> bonjour</a:t>
            </a:r>
          </a:p>
          <a:p>
            <a:r>
              <a:rPr lang="en-US" dirty="0" err="1" smtClean="0"/>
              <a:t>Passe</a:t>
            </a:r>
            <a:r>
              <a:rPr lang="en-US" dirty="0" smtClean="0"/>
              <a:t> compose</a:t>
            </a:r>
          </a:p>
          <a:p>
            <a:r>
              <a:rPr lang="en-US" dirty="0" smtClean="0"/>
              <a:t>Nous les </a:t>
            </a:r>
            <a:r>
              <a:rPr lang="en-US" dirty="0" err="1" smtClean="0"/>
              <a:t>avons</a:t>
            </a:r>
            <a:r>
              <a:rPr lang="en-US" dirty="0" smtClean="0"/>
              <a:t> finis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envoye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lettre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664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101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Direct and Indirect object pronouns</vt:lpstr>
      <vt:lpstr>PowerPoint Presentation</vt:lpstr>
      <vt:lpstr>Were they go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6</cp:revision>
  <dcterms:created xsi:type="dcterms:W3CDTF">2013-01-29T16:07:43Z</dcterms:created>
  <dcterms:modified xsi:type="dcterms:W3CDTF">2013-01-30T16:22:29Z</dcterms:modified>
</cp:coreProperties>
</file>